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1"/>
  </p:notesMasterIdLst>
  <p:sldIdLst>
    <p:sldId id="256" r:id="rId2"/>
    <p:sldId id="262" r:id="rId3"/>
    <p:sldId id="261" r:id="rId4"/>
    <p:sldId id="265" r:id="rId5"/>
    <p:sldId id="263" r:id="rId6"/>
    <p:sldId id="260" r:id="rId7"/>
    <p:sldId id="258" r:id="rId8"/>
    <p:sldId id="257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6"/>
    <p:restoredTop sz="91224"/>
  </p:normalViewPr>
  <p:slideViewPr>
    <p:cSldViewPr snapToGrid="0">
      <p:cViewPr varScale="1">
        <p:scale>
          <a:sx n="95" d="100"/>
          <a:sy n="95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3B30A-3844-8246-8B46-92E63E9CFE86}" type="datetimeFigureOut">
              <a:rPr lang="fr-FR" smtClean="0"/>
              <a:t>14/12/2024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383D-A89F-6641-9455-D346BB3D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000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9373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HTC </a:t>
            </a:r>
            <a:r>
              <a:rPr lang="fr-FR" dirty="0" err="1"/>
              <a:t>Dream</a:t>
            </a:r>
            <a:r>
              <a:rPr lang="fr-FR" dirty="0"/>
              <a:t> un des premier téléphone sous Android en 2008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8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plus accessible car moins cher qu’un iPhone avec les marque d’entrée de gamme</a:t>
            </a:r>
          </a:p>
          <a:p>
            <a:r>
              <a:rPr lang="fr-FR" dirty="0"/>
              <a:t>Magasin d’application officiel et propriétaire de google</a:t>
            </a:r>
          </a:p>
          <a:p>
            <a:r>
              <a:rPr lang="fr-FR" dirty="0"/>
              <a:t>On peut installer des apps par d’autres moyens contrairement à iOS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41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795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L’interface est adapté à l’usage avec la taille du texte et des écrans pour que ce soit lisible et accessibles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28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89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65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E8D-5255-334F-B8DE-05F5DBF3F650}" type="datetime1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14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A97D-EB59-5A4C-AE8E-BFD197A8B6AB}" type="datetime1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381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1C91-8388-9F45-BFD1-33428B3B9106}" type="datetime1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2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EF0F-23C7-5147-9A33-3037A3EB5338}" type="datetime1">
              <a:rPr lang="fr-FR" smtClean="0"/>
              <a:t>14/12/2024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200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DA04-588B-1942-A3AC-5A2956B4EA76}" type="datetime1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3375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2007-5105-A149-9B76-574DFE5D6925}" type="datetime1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65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0C7-4BD4-DB41-8C50-2900F235C4D7}" type="datetime1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489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A209-A348-1E43-8ED9-E78F12AE68C5}" type="datetime1">
              <a:rPr lang="fr-FR" smtClean="0"/>
              <a:t>14/12/2024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71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C47D-0D3F-BB4E-9F09-30CDF1662F43}" type="datetime1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39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916FA-032F-F440-AD4F-B7BA43EDD3B2}" type="datetime1">
              <a:rPr lang="fr-FR" smtClean="0"/>
              <a:t>14/12/2024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11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47-7E16-AA49-B695-B7769E259A8F}" type="datetime1">
              <a:rPr lang="fr-FR" smtClean="0"/>
              <a:t>14/12/2024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556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7CC31-C781-424F-A952-592529B2CE2C}" type="datetime1">
              <a:rPr lang="fr-FR" smtClean="0"/>
              <a:t>14/12/2024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52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26794-EE43-D245-B0E5-66718E160E30}" type="datetime1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14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FA0F8A5-9F62-244C-9094-EF6957979E13}" type="datetime1">
              <a:rPr lang="fr-FR" smtClean="0"/>
              <a:t>14/12/2024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32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80EBEAF-4B5E-0F46-808B-12891445B3D7}" type="datetime1">
              <a:rPr lang="fr-FR" smtClean="0"/>
              <a:t>14/12/2024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552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1B2F7-D8BB-97CD-5D41-6F38C7701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3682"/>
            <a:ext cx="9144000" cy="2356281"/>
          </a:xfrm>
        </p:spPr>
        <p:txBody>
          <a:bodyPr>
            <a:normAutofit fontScale="90000"/>
          </a:bodyPr>
          <a:lstStyle/>
          <a:p>
            <a:r>
              <a:rPr lang="fr-FR" dirty="0"/>
              <a:t>Qualité de développement - Android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89378F-4C9B-A987-BBC0-53946DF42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4FBEE5-3C35-8D5C-52B4-256B0213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131927"/>
            <a:ext cx="4114800" cy="396000"/>
          </a:xfrm>
        </p:spPr>
        <p:txBody>
          <a:bodyPr/>
          <a:lstStyle/>
          <a:p>
            <a:r>
              <a:rPr lang="fr-FR" dirty="0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83F61F-9BBF-6743-E3D0-D99A85B1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7B230-ED71-F64C-C1D7-75F9DF28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4564FD-799B-A484-7050-04D1342E3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5803314" cy="3638763"/>
          </a:xfrm>
        </p:spPr>
        <p:txBody>
          <a:bodyPr>
            <a:normAutofit/>
          </a:bodyPr>
          <a:lstStyle/>
          <a:p>
            <a:r>
              <a:rPr lang="fr-FR" dirty="0"/>
              <a:t>Système d’exploitation mobile basé sur Linux</a:t>
            </a:r>
          </a:p>
          <a:p>
            <a:r>
              <a:rPr lang="fr-FR" dirty="0"/>
              <a:t>Développé par Google</a:t>
            </a:r>
          </a:p>
          <a:p>
            <a:r>
              <a:rPr lang="fr-FR" dirty="0"/>
              <a:t>Lancé en juin 2007</a:t>
            </a:r>
          </a:p>
          <a:p>
            <a:r>
              <a:rPr lang="fr-FR" dirty="0"/>
              <a:t>Développement d’app native en Java puis </a:t>
            </a:r>
            <a:r>
              <a:rPr lang="fr-FR" dirty="0" err="1"/>
              <a:t>Kotlin</a:t>
            </a:r>
            <a:r>
              <a:rPr lang="fr-FR" dirty="0"/>
              <a:t> (depuis 2019) </a:t>
            </a: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385ADD83-E82C-FFAC-BA26-CE3CB514B61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7725" y="2949575"/>
            <a:ext cx="31750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C86920-C6C7-323C-8615-59E63AFF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06582C-8B79-70DE-BBA2-D8D8E176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25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7B230-ED71-F64C-C1D7-75F9DF28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4564FD-799B-A484-7050-04D1342E3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6797277" cy="3638763"/>
          </a:xfrm>
        </p:spPr>
        <p:txBody>
          <a:bodyPr>
            <a:normAutofit/>
          </a:bodyPr>
          <a:lstStyle/>
          <a:p>
            <a:r>
              <a:rPr lang="fr-FR" dirty="0"/>
              <a:t>Présent sur différent types d’appareils (téléphone, tablette, TV, voiture, montre, ordinateur…)</a:t>
            </a:r>
          </a:p>
          <a:p>
            <a:r>
              <a:rPr lang="fr-FR" dirty="0"/>
              <a:t>Système d’exploitation le plus utilisé dans le monde</a:t>
            </a:r>
          </a:p>
          <a:p>
            <a:r>
              <a:rPr lang="fr-FR" dirty="0"/>
              <a:t>3 milliards d’appareils actifs en 2021</a:t>
            </a:r>
          </a:p>
          <a:p>
            <a:r>
              <a:rPr lang="fr-FR" dirty="0"/>
              <a:t>Dernière version : Android 14 sortie en Octobre 2023</a:t>
            </a:r>
          </a:p>
          <a:p>
            <a:r>
              <a:rPr lang="fr-FR" dirty="0"/>
              <a:t>Plus de 3 millions d’applications disponibles sur le Google Play Store en 2021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0CF549-BA13-7932-00C7-D9F330E21E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6889" y="2216012"/>
            <a:ext cx="3102138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C86920-C6C7-323C-8615-59E63AFF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  <a:endParaRPr lang="fr-FR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5E384009-DEE6-C7E7-434F-B39B76C70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52" y="5429789"/>
            <a:ext cx="4366628" cy="8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672DC1-4D75-9571-46DD-E7FCF982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12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5A6042-5EA5-B3C2-4049-519612B5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Android – Les appareils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126;p23">
            <a:extLst>
              <a:ext uri="{FF2B5EF4-FFF2-40B4-BE49-F238E27FC236}">
                <a16:creationId xmlns:a16="http://schemas.microsoft.com/office/drawing/2014/main" id="{9FF97B6E-6A21-3DC9-C360-ABA517E806C7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2118" y="1366073"/>
            <a:ext cx="5630441" cy="4096145"/>
          </a:xfrm>
          <a:prstGeom prst="rect">
            <a:avLst/>
          </a:prstGeom>
          <a:noFill/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1BFC62-0D2E-BE80-A57D-03EB10B7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F7E6F3C-84A4-76AD-DF84-D4C2D8A9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18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6C0DF-4AEC-9F3F-11C8-E9F521B58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Interfaces d’Android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7B2FFB-EACD-18E9-892B-36B29D2E3D2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7423" y="2119261"/>
            <a:ext cx="2287562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droid tv rounded corners update">
            <a:extLst>
              <a:ext uri="{FF2B5EF4-FFF2-40B4-BE49-F238E27FC236}">
                <a16:creationId xmlns:a16="http://schemas.microsoft.com/office/drawing/2014/main" id="{32F43909-8F72-7DD0-DD8E-C021BC55E54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9" y="2930254"/>
            <a:ext cx="4459523" cy="25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AA51BC6-CA7D-0A8E-7831-60357AA0366C}"/>
              </a:ext>
            </a:extLst>
          </p:cNvPr>
          <p:cNvSpPr txBox="1"/>
          <p:nvPr/>
        </p:nvSpPr>
        <p:spPr>
          <a:xfrm>
            <a:off x="9234403" y="5900758"/>
            <a:ext cx="270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Tablette Nexus 7 -Android 4.1 Jelly Bean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107E6A-E796-37FD-1E6F-193EEDBA7C01}"/>
              </a:ext>
            </a:extLst>
          </p:cNvPr>
          <p:cNvSpPr txBox="1"/>
          <p:nvPr/>
        </p:nvSpPr>
        <p:spPr>
          <a:xfrm>
            <a:off x="1049312" y="6004832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Android TV - Android 10</a:t>
            </a:r>
          </a:p>
        </p:txBody>
      </p:sp>
      <p:sp>
        <p:nvSpPr>
          <p:cNvPr id="8" name="AutoShape 6" descr="Screenshot showing split-screen mode in Android Auto.">
            <a:extLst>
              <a:ext uri="{FF2B5EF4-FFF2-40B4-BE49-F238E27FC236}">
                <a16:creationId xmlns:a16="http://schemas.microsoft.com/office/drawing/2014/main" id="{632AD1EF-AAD9-3C9B-7969-456F361B0B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8" descr="Screenshot showing split-screen mode in Android Auto.">
            <a:extLst>
              <a:ext uri="{FF2B5EF4-FFF2-40B4-BE49-F238E27FC236}">
                <a16:creationId xmlns:a16="http://schemas.microsoft.com/office/drawing/2014/main" id="{B27D9FD6-AC00-7506-3EFC-684BFA0558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5B9DEC4-8DDC-873B-7150-80989EE69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973" y="3152664"/>
            <a:ext cx="4215430" cy="225408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57DEDD3-C13B-FDF3-5D14-282F1B0BE985}"/>
              </a:ext>
            </a:extLst>
          </p:cNvPr>
          <p:cNvSpPr txBox="1"/>
          <p:nvPr/>
        </p:nvSpPr>
        <p:spPr>
          <a:xfrm>
            <a:off x="5713480" y="5866333"/>
            <a:ext cx="282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Android Auto – </a:t>
            </a:r>
          </a:p>
          <a:p>
            <a:pPr algn="ctr"/>
            <a:r>
              <a:rPr lang="fr-FR" dirty="0"/>
              <a:t>Android 13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0446BB-9B60-C049-2348-A0C00815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330101"/>
            <a:ext cx="8644320" cy="365125"/>
          </a:xfrm>
        </p:spPr>
        <p:txBody>
          <a:bodyPr/>
          <a:lstStyle/>
          <a:p>
            <a:r>
              <a:rPr lang="fr-FR" dirty="0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08F7A-E1E0-CBDB-7B54-E5E5FF96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8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C2996-D2C2-7DA0-F231-0AF4FCC3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exemples – Apps Groupe Seb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A8D5892-214C-6206-9629-C44D6799A9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32993" y="2222500"/>
            <a:ext cx="1679330" cy="3638550"/>
          </a:xfrm>
          <a:prstGeom prst="rect">
            <a:avLst/>
          </a:prstGeo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803ABCD-3673-F488-7BE4-6937EA992A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095834" y="2222498"/>
            <a:ext cx="1679330" cy="363855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4C594F-99C5-9DE1-D5E0-2F28BFF9D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303972"/>
            <a:ext cx="8644320" cy="365125"/>
          </a:xfrm>
        </p:spPr>
        <p:txBody>
          <a:bodyPr/>
          <a:lstStyle/>
          <a:p>
            <a:r>
              <a:rPr lang="fr-FR"/>
              <a:t>Qualité de développement Android par Jocelyn CARAMAN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4EAC562-6A51-C77E-4BFE-577F79313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510" y="2222500"/>
            <a:ext cx="1679330" cy="363854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25338B-E20E-F8EB-AD5D-170D61319BE2}"/>
              </a:ext>
            </a:extLst>
          </p:cNvPr>
          <p:cNvSpPr txBox="1"/>
          <p:nvPr/>
        </p:nvSpPr>
        <p:spPr>
          <a:xfrm>
            <a:off x="2132993" y="6037155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myMoulinex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B917180-D506-4B20-491D-C8824656FEEA}"/>
              </a:ext>
            </a:extLst>
          </p:cNvPr>
          <p:cNvSpPr txBox="1"/>
          <p:nvPr/>
        </p:nvSpPr>
        <p:spPr>
          <a:xfrm>
            <a:off x="6010761" y="60371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F07C306-A81A-6CA3-980F-560E93A53CF0}"/>
              </a:ext>
            </a:extLst>
          </p:cNvPr>
          <p:cNvSpPr txBox="1"/>
          <p:nvPr/>
        </p:nvSpPr>
        <p:spPr>
          <a:xfrm>
            <a:off x="9581075" y="602747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Tefal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D9410C-7CF3-454B-AF39-AF29B824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35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6767BC-82AD-9DB9-024C-0CB8B22F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DD4727-311C-FB06-9A77-27299F6C1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Cours sous formes de petits ateliers et explications</a:t>
            </a:r>
          </a:p>
          <a:p>
            <a:r>
              <a:rPr lang="fr-FR" dirty="0"/>
              <a:t>Durée 28h : 3 jours + 1 ½ journée</a:t>
            </a:r>
          </a:p>
          <a:p>
            <a:r>
              <a:rPr lang="fr-FR" dirty="0"/>
              <a:t>2 évaluations :</a:t>
            </a:r>
          </a:p>
          <a:p>
            <a:pPr lvl="1"/>
            <a:r>
              <a:rPr lang="fr-FR" dirty="0"/>
              <a:t>1 QCM</a:t>
            </a:r>
          </a:p>
          <a:p>
            <a:pPr lvl="1"/>
            <a:r>
              <a:rPr lang="fr-FR" dirty="0"/>
              <a:t>1 projet avec rapport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6EC86F-EC15-5AA8-83D0-DAC63BBEC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B43477-0681-4DFF-FF91-9BD683C5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71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63F72-36C2-9C4E-7683-3ECBBC51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du cours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449548-02B1-6D04-5CC9-3E035A0B8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Bases de </a:t>
            </a:r>
            <a:r>
              <a:rPr lang="fr-FR" dirty="0" err="1"/>
              <a:t>Kotlin</a:t>
            </a:r>
            <a:endParaRPr lang="fr-FR" dirty="0"/>
          </a:p>
          <a:p>
            <a:r>
              <a:rPr lang="fr-FR" dirty="0"/>
              <a:t>Première application Android</a:t>
            </a:r>
          </a:p>
          <a:p>
            <a:r>
              <a:rPr lang="fr-FR" dirty="0"/>
              <a:t>Créer une interface avancée</a:t>
            </a:r>
          </a:p>
          <a:p>
            <a:r>
              <a:rPr lang="fr-FR" dirty="0"/>
              <a:t>Architecture d’une application</a:t>
            </a:r>
          </a:p>
          <a:p>
            <a:r>
              <a:rPr lang="fr-FR" dirty="0"/>
              <a:t>Connexion à Internet et persistance des données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F8EE11-C17B-3B26-FC37-6AB925BE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E56F77-DAB0-8EE1-4CB3-33422AA9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57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63F72-36C2-9C4E-7683-3ECBBC51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449548-02B1-6D04-5CC9-3E035A0B8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Connaître le langage </a:t>
            </a:r>
            <a:r>
              <a:rPr lang="fr-FR" dirty="0" err="1"/>
              <a:t>Kotlin</a:t>
            </a:r>
            <a:r>
              <a:rPr lang="fr-FR" dirty="0"/>
              <a:t> et Android Studio</a:t>
            </a:r>
          </a:p>
          <a:p>
            <a:r>
              <a:rPr lang="fr-FR" dirty="0"/>
              <a:t>Savoir développer une app interactive qui se connecte à Internet</a:t>
            </a:r>
          </a:p>
          <a:p>
            <a:r>
              <a:rPr lang="fr-FR" dirty="0"/>
              <a:t>Personnaliser son app</a:t>
            </a:r>
          </a:p>
          <a:p>
            <a:r>
              <a:rPr lang="fr-FR" dirty="0"/>
              <a:t>Structurer l’architecture d’une application</a:t>
            </a:r>
          </a:p>
          <a:p>
            <a:r>
              <a:rPr lang="fr-FR" dirty="0"/>
              <a:t>Connaître les bases pour une app robuste et fiable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F8EE11-C17B-3B26-FC37-6AB925BE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290B34-4484-4910-8CD7-4F71CAD7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850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{FCE26D82-FE9A-1B47-8E90-30D09D3F4020}tf10001121</Template>
  <TotalTime>1189</TotalTime>
  <Words>345</Words>
  <Application>Microsoft Macintosh PowerPoint</Application>
  <PresentationFormat>Grand écran</PresentationFormat>
  <Paragraphs>71</Paragraphs>
  <Slides>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2</vt:lpstr>
      <vt:lpstr>Concis</vt:lpstr>
      <vt:lpstr>Qualité de développement - Android </vt:lpstr>
      <vt:lpstr>Android </vt:lpstr>
      <vt:lpstr>Android </vt:lpstr>
      <vt:lpstr>Android – Les appareils</vt:lpstr>
      <vt:lpstr>Interfaces d’Android</vt:lpstr>
      <vt:lpstr>Quelques exemples – Apps Groupe Seb</vt:lpstr>
      <vt:lpstr>Organisation</vt:lpstr>
      <vt:lpstr>Sommaire du cours</vt:lpstr>
      <vt:lpstr>Objectifs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Qualité de développement - Android </dc:title>
  <dc:creator>Jocelyn CARAMAN</dc:creator>
  <cp:lastModifiedBy>Jocelyn CARAMAN</cp:lastModifiedBy>
  <cp:revision>10</cp:revision>
  <dcterms:created xsi:type="dcterms:W3CDTF">2023-12-09T19:25:32Z</dcterms:created>
  <dcterms:modified xsi:type="dcterms:W3CDTF">2024-12-14T14:33:46Z</dcterms:modified>
</cp:coreProperties>
</file>